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4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5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4E9059-8909-4C1A-A8C8-97358DCCBDDE}" type="datetimeFigureOut">
              <a:rPr lang="pt-BR" smtClean="0"/>
              <a:t>12/11/2025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205C71-2636-4BC5-A641-335C0E086E8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5047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205C71-2636-4BC5-A641-335C0E086E8D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00152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205C71-2636-4BC5-A641-335C0E086E8D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01092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A2F0C-8719-44F7-B0DE-944321DE4683}" type="datetimeFigureOut">
              <a:rPr lang="pt-BR" smtClean="0"/>
              <a:t>12/11/2025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CEB3A722-A499-4D36-962F-732FCEC97D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5658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A2F0C-8719-44F7-B0DE-944321DE4683}" type="datetimeFigureOut">
              <a:rPr lang="pt-BR" smtClean="0"/>
              <a:t>12/11/2025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3A722-A499-4D36-962F-732FCEC97D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66951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6B4A2F0C-8719-44F7-B0DE-944321DE4683}" type="datetimeFigureOut">
              <a:rPr lang="pt-BR" smtClean="0"/>
              <a:t>12/11/2025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pt-BR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CEB3A722-A499-4D36-962F-732FCEC97D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8827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A2F0C-8719-44F7-B0DE-944321DE4683}" type="datetimeFigureOut">
              <a:rPr lang="pt-BR" smtClean="0"/>
              <a:t>12/11/2025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3A722-A499-4D36-962F-732FCEC97D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8608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A2F0C-8719-44F7-B0DE-944321DE4683}" type="datetimeFigureOut">
              <a:rPr lang="pt-BR" smtClean="0"/>
              <a:t>12/11/2025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3A722-A499-4D36-962F-732FCEC97D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0016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A2F0C-8719-44F7-B0DE-944321DE4683}" type="datetimeFigureOut">
              <a:rPr lang="pt-BR" smtClean="0"/>
              <a:t>12/11/2025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3A722-A499-4D36-962F-732FCEC97D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1859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A2F0C-8719-44F7-B0DE-944321DE4683}" type="datetimeFigureOut">
              <a:rPr lang="pt-BR" smtClean="0"/>
              <a:t>12/11/2025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3A722-A499-4D36-962F-732FCEC97D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3212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A2F0C-8719-44F7-B0DE-944321DE4683}" type="datetimeFigureOut">
              <a:rPr lang="pt-BR" smtClean="0"/>
              <a:t>12/11/2025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3A722-A499-4D36-962F-732FCEC97D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0108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A2F0C-8719-44F7-B0DE-944321DE4683}" type="datetimeFigureOut">
              <a:rPr lang="pt-BR" smtClean="0"/>
              <a:t>12/11/2025</a:t>
            </a:fld>
            <a:endParaRPr lang="pt-BR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3A722-A499-4D36-962F-732FCEC97D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27241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A2F0C-8719-44F7-B0DE-944321DE4683}" type="datetimeFigureOut">
              <a:rPr lang="pt-BR" smtClean="0"/>
              <a:t>12/11/2025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3A722-A499-4D36-962F-732FCEC97D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9791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A2F0C-8719-44F7-B0DE-944321DE4683}" type="datetimeFigureOut">
              <a:rPr lang="pt-BR" smtClean="0"/>
              <a:t>12/11/2025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3A722-A499-4D36-962F-732FCEC97D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4402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6B4A2F0C-8719-44F7-B0DE-944321DE4683}" type="datetimeFigureOut">
              <a:rPr lang="pt-BR" smtClean="0"/>
              <a:t>12/11/2025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CEB3A722-A499-4D36-962F-732FCEC97D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3621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5AC8C5-91D1-A8D0-1796-09C2F6558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2538632"/>
            <a:ext cx="10058400" cy="1609344"/>
          </a:xfrm>
        </p:spPr>
        <p:txBody>
          <a:bodyPr/>
          <a:lstStyle/>
          <a:p>
            <a:r>
              <a:rPr lang="pt-BR" dirty="0"/>
              <a:t>Exemplo de Título</a:t>
            </a:r>
          </a:p>
        </p:txBody>
      </p:sp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8A8DB769-165D-06F3-5569-45672051A7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5923" y="0"/>
            <a:ext cx="5126077" cy="1485900"/>
          </a:xfr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F16FE665-82DA-E562-1292-EBD51C6A47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912326" cy="857307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CB1B4820-F4A9-CB0D-4B4A-3D6B7440C3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29301"/>
            <a:ext cx="4750013" cy="1028700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D01BF840-3AF3-3720-A0EB-1625A1C86F9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5831" y="6077394"/>
            <a:ext cx="2386168" cy="780606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B1DED32E-9121-1D19-3891-7EDC543ED5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5744" y="6077394"/>
            <a:ext cx="3660242" cy="882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4787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5AC8C5-91D1-A8D0-1796-09C2F6558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929288"/>
            <a:ext cx="10058400" cy="1609344"/>
          </a:xfrm>
        </p:spPr>
        <p:txBody>
          <a:bodyPr/>
          <a:lstStyle/>
          <a:p>
            <a:r>
              <a:rPr lang="pt-BR" dirty="0"/>
              <a:t>Subtítulo</a:t>
            </a:r>
          </a:p>
        </p:txBody>
      </p:sp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8A8DB769-165D-06F3-5569-45672051A7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5923" y="0"/>
            <a:ext cx="5126077" cy="1485900"/>
          </a:xfr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F16FE665-82DA-E562-1292-EBD51C6A47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912326" cy="857307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CB1B4820-F4A9-CB0D-4B4A-3D6B7440C3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29301"/>
            <a:ext cx="4750013" cy="1028700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D01BF840-3AF3-3720-A0EB-1625A1C86F9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5831" y="6077394"/>
            <a:ext cx="2386168" cy="780606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B1DED32E-9121-1D19-3891-7EDC543ED5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5744" y="6077394"/>
            <a:ext cx="3660242" cy="882867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C450F46-7D7E-42FA-8C22-A0DAB1AF64DB}"/>
              </a:ext>
            </a:extLst>
          </p:cNvPr>
          <p:cNvSpPr txBox="1"/>
          <p:nvPr/>
        </p:nvSpPr>
        <p:spPr>
          <a:xfrm>
            <a:off x="1066800" y="2309480"/>
            <a:ext cx="99569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 fontAlgn="base"/>
            <a:r>
              <a:rPr lang="pt-BR" dirty="0">
                <a:solidFill>
                  <a:srgbClr val="20202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Exemplo de Texto</a:t>
            </a:r>
            <a:endParaRPr lang="pt-BR" b="0" i="0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324504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ipo de Madeira">
  <a:themeElements>
    <a:clrScheme name="Tipo de Madeira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Tipo de Madeira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ipo de Madeira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TM03090434[[fn=Tipo de Madeira]]</Template>
  <TotalTime>63</TotalTime>
  <Words>9</Words>
  <Application>Microsoft Office PowerPoint</Application>
  <PresentationFormat>Widescreen</PresentationFormat>
  <Paragraphs>5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7" baseType="lpstr">
      <vt:lpstr>Calibri</vt:lpstr>
      <vt:lpstr>Rockwell</vt:lpstr>
      <vt:lpstr>Rockwell Condensed</vt:lpstr>
      <vt:lpstr>Wingdings</vt:lpstr>
      <vt:lpstr>Tipo de Madeira</vt:lpstr>
      <vt:lpstr>Exemplo de Título</vt:lpstr>
      <vt:lpstr>Subtítulo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Subsecretaria de Relações Públicas, Comunicação e Mídias Sociais</dc:title>
  <dc:creator>Comunicação SERAI</dc:creator>
  <cp:lastModifiedBy>Patricia Berezowski Machado</cp:lastModifiedBy>
  <cp:revision>4</cp:revision>
  <dcterms:created xsi:type="dcterms:W3CDTF">2025-05-16T13:13:16Z</dcterms:created>
  <dcterms:modified xsi:type="dcterms:W3CDTF">2025-11-12T20:08:09Z</dcterms:modified>
</cp:coreProperties>
</file>